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65509-0E77-14B1-B5E3-8C546F650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DC3512-E9F0-D052-BE43-2E0EA4FD3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CAEF76-6496-71C8-CCF0-3916E2C50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613E0A-10C0-25D8-4B87-6CD45D71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25EB2F-C89F-8307-1B2C-60D14516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72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B6538-21B8-59CE-E221-EE2E7CE3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3B01C8-C2C4-7EED-F7E7-2FF26950B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B8BFE4-185A-7C63-1CA5-0A5DF056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39A12-B90E-4AF3-EA9D-09B92442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A36178-AF32-45E5-D9AC-527D0535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74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F79FD0-8DDE-679A-78B7-2096B1772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596A17-EF34-69FB-90AF-286049C6F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129FBA-08A2-6A23-6FA3-BD264B6D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A2D48C-84F0-783D-C42D-04022B10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6398D6-06D0-C999-24BC-A74601DA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48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07A30B-5AF0-D547-B6DA-175AE386F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7B47D6-D90A-B496-D77D-B6D4D0EAD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9539D8-EDEC-8A42-09FD-FEAEFD21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2C47CE-EC96-46F6-4656-0FAE796E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F6BA7F-B192-EA9A-D383-3773001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39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0DE5C-9444-C0D2-5F73-9234844D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763206-EA7E-6AC1-8441-E4423D945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D3AF2A-CCAD-4CE8-BE72-5E0EF449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38B7D1-F775-3879-1A7F-8F17A7B9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E19CA9-5FC8-CE9E-18A3-9B98726F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7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7DBD0-0368-AF78-1279-1EA45A6C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5A76A7-970B-1A69-CBAB-4DCE10815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76F81F0-DBC5-81E8-EF45-A6D25B0FC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8CC6A1-3C5C-F0B5-0356-6F0FB4F3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57D4F2-680E-04A6-2B30-4511D859A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B3B596-2BCE-52B1-FF41-727A7463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15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84A0C-93BB-6F61-6C55-04DAD0B22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5A2616-6B12-C28C-4D52-F62916FF5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89C7AA-0FFA-F487-79F0-42BDA1E5E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E0BD59-9262-0EA6-D11B-4A79DD30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3DE402-10D0-A3E7-D3B6-6940E5B9A9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8EAC496-5E91-A53C-091B-D2785415F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EE3589-3AF8-3675-C8E6-45932D3C2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4CA84F6-6045-AC01-8B8D-BB8D64E4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893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30E33-95E5-D128-ACD4-4569A50A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831142-F7E8-75C7-4F9B-389C0917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CFA4012-2A18-6089-2A18-9CEB87D20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3D76890-BE7B-7E68-1A57-7BD12398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83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F583FDD-F8E2-8B18-D226-D25721BC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53B776-8ED3-EE33-1808-005819FD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F0FF3D-9502-98B2-AC52-3A5C97C3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752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628FE-D1BB-8778-1C0F-A94FCD943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349FF9-9304-A524-1053-A36D6A560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4670C5-A4B7-3F1C-C117-5C8C28C97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30EAEBB-3244-470B-1CC8-61D14518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727624-B37C-156A-3D99-48137350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FA8F41-344B-33FD-9480-B4EEDB8E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85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F98F0-D4F7-F12F-0C5B-715B4AA8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A912989-1DF7-1CF1-07E2-C3337984E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4C81CB-6AFD-1CB1-07FB-F525A17A6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2AC59B-5709-76BB-C075-AFDC8EA0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73A341-AA86-64D6-ED27-9C439ED4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81F07-9080-B8FE-61FC-204A7FDA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072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81FC87-0F54-C03F-27F5-96B3D541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21CB2A-162B-B243-7E64-83737593B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24532A-2766-6DF0-7265-1D32028A1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236842-1DAA-46D2-AF8A-6D515F44FF60}" type="datetimeFigureOut">
              <a:rPr lang="pt-BR" smtClean="0"/>
              <a:t>28/05/2025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87458A-6275-2876-0A2F-0BC6F3CFC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E8A387-5703-A92A-7CB5-C56289BA3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BB46F7-D58D-4B78-8AE3-3F779D646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34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o interior, janela, edifício, pequeno&#10;&#10;O conteúdo gerado por IA pode estar incorreto.">
            <a:extLst>
              <a:ext uri="{FF2B5EF4-FFF2-40B4-BE49-F238E27FC236}">
                <a16:creationId xmlns:a16="http://schemas.microsoft.com/office/drawing/2014/main" id="{52A8FC00-5192-07EB-04B0-4605AF964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8" r="-1" b="11242"/>
          <a:stretch>
            <a:fillRect/>
          </a:stretch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3" name="Imagem 2" descr="Uma imagem contendo edifício, mesa, de madeira, janela&#10;&#10;O conteúdo gerado por IA pode estar incorreto.">
            <a:extLst>
              <a:ext uri="{FF2B5EF4-FFF2-40B4-BE49-F238E27FC236}">
                <a16:creationId xmlns:a16="http://schemas.microsoft.com/office/drawing/2014/main" id="{B2BB6292-6D55-141C-6CCC-74D6A3887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074"/>
          <a:stretch>
            <a:fillRect/>
          </a:stretch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88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m 6" descr="Armário de cozinha&#10;&#10;O conteúdo gerado por IA pode estar incorreto.">
            <a:extLst>
              <a:ext uri="{FF2B5EF4-FFF2-40B4-BE49-F238E27FC236}">
                <a16:creationId xmlns:a16="http://schemas.microsoft.com/office/drawing/2014/main" id="{425D13B1-BD6B-B5C0-D28A-660E7C7EA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r="16277" b="-3"/>
          <a:stretch>
            <a:fillRect/>
          </a:stretch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3" name="Imagem 2" descr="Porta de vidro&#10;&#10;O conteúdo gerado por IA pode estar incorreto.">
            <a:extLst>
              <a:ext uri="{FF2B5EF4-FFF2-40B4-BE49-F238E27FC236}">
                <a16:creationId xmlns:a16="http://schemas.microsoft.com/office/drawing/2014/main" id="{1A0D7710-F7F5-3392-7DDB-897BCC112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4" r="12610" b="-3"/>
          <a:stretch>
            <a:fillRect/>
          </a:stretch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5" name="Imagem 4" descr="Porta de geladeira&#10;&#10;O conteúdo gerado por IA pode estar incorreto.">
            <a:extLst>
              <a:ext uri="{FF2B5EF4-FFF2-40B4-BE49-F238E27FC236}">
                <a16:creationId xmlns:a16="http://schemas.microsoft.com/office/drawing/2014/main" id="{C6BA2E08-7891-4E16-3FA6-6E7CB8F0D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" r="13894" b="-3"/>
          <a:stretch>
            <a:fillRect/>
          </a:stretch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7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m 6" descr="Pia de banheiro&#10;&#10;O conteúdo gerado por IA pode estar incorreto.">
            <a:extLst>
              <a:ext uri="{FF2B5EF4-FFF2-40B4-BE49-F238E27FC236}">
                <a16:creationId xmlns:a16="http://schemas.microsoft.com/office/drawing/2014/main" id="{40568D16-0CF6-62A6-B168-1F9650C61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6" r="1" b="19865"/>
          <a:stretch>
            <a:fillRect/>
          </a:stretch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3" name="Imagem 2" descr="Pia de cozinha&#10;&#10;O conteúdo gerado por IA pode estar incorreto.">
            <a:extLst>
              <a:ext uri="{FF2B5EF4-FFF2-40B4-BE49-F238E27FC236}">
                <a16:creationId xmlns:a16="http://schemas.microsoft.com/office/drawing/2014/main" id="{96034FC8-67A4-C347-5318-5483CF800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1" r="-3" b="27453"/>
          <a:stretch>
            <a:fillRect/>
          </a:stretch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5" name="Imagem 4" descr="Pia de cozinha&#10;&#10;O conteúdo gerado por IA pode estar incorreto.">
            <a:extLst>
              <a:ext uri="{FF2B5EF4-FFF2-40B4-BE49-F238E27FC236}">
                <a16:creationId xmlns:a16="http://schemas.microsoft.com/office/drawing/2014/main" id="{B6B3E329-C814-1176-E35A-7E488A58E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186"/>
          <a:stretch>
            <a:fillRect/>
          </a:stretch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51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0DF923-8F80-36B0-221C-AB28500F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7" b="10328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3" name="Imagem 2" descr="Pia de banheiro&#10;&#10;O conteúdo gerado por IA pode estar incorreto.">
            <a:extLst>
              <a:ext uri="{FF2B5EF4-FFF2-40B4-BE49-F238E27FC236}">
                <a16:creationId xmlns:a16="http://schemas.microsoft.com/office/drawing/2014/main" id="{D0B65586-793E-F236-801A-5A3C1ED9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0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Porta de vidro&#10;&#10;O conteúdo gerado por IA pode estar incorreto.">
            <a:extLst>
              <a:ext uri="{FF2B5EF4-FFF2-40B4-BE49-F238E27FC236}">
                <a16:creationId xmlns:a16="http://schemas.microsoft.com/office/drawing/2014/main" id="{880621EC-E5C2-0975-23B9-14337824A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61" b="-3"/>
          <a:stretch>
            <a:fillRect/>
          </a:stretch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5" name="Imagem 4" descr="Porta de armário&#10;&#10;O conteúdo gerado por IA pode estar incorreto.">
            <a:extLst>
              <a:ext uri="{FF2B5EF4-FFF2-40B4-BE49-F238E27FC236}">
                <a16:creationId xmlns:a16="http://schemas.microsoft.com/office/drawing/2014/main" id="{69D231BA-3D52-C467-7CA5-0B1A68176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7" r="11587" b="-3"/>
          <a:stretch>
            <a:fillRect/>
          </a:stretch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7" name="Imagem 6" descr="Porta de vidro&#10;&#10;O conteúdo gerado por IA pode estar incorreto.">
            <a:extLst>
              <a:ext uri="{FF2B5EF4-FFF2-40B4-BE49-F238E27FC236}">
                <a16:creationId xmlns:a16="http://schemas.microsoft.com/office/drawing/2014/main" id="{71C8F9B2-7F2D-FED0-48A6-B706AC316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18559" b="-3"/>
          <a:stretch>
            <a:fillRect/>
          </a:stretch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19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zinha com armários brancos&#10;&#10;O conteúdo gerado por IA pode estar incorreto.">
            <a:extLst>
              <a:ext uri="{FF2B5EF4-FFF2-40B4-BE49-F238E27FC236}">
                <a16:creationId xmlns:a16="http://schemas.microsoft.com/office/drawing/2014/main" id="{0E44C856-321C-5545-C704-64A55D182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0" r="2" b="2"/>
          <a:stretch>
            <a:fillRect/>
          </a:stretch>
        </p:blipFill>
        <p:spPr>
          <a:xfrm>
            <a:off x="5450529" y="3263116"/>
            <a:ext cx="6741471" cy="3594884"/>
          </a:xfrm>
          <a:prstGeom prst="rect">
            <a:avLst/>
          </a:prstGeom>
        </p:spPr>
      </p:pic>
      <p:pic>
        <p:nvPicPr>
          <p:cNvPr id="5" name="Imagem 4" descr="Foto em preto e branco de pia de cozinha&#10;&#10;O conteúdo gerado por IA pode estar incorreto.">
            <a:extLst>
              <a:ext uri="{FF2B5EF4-FFF2-40B4-BE49-F238E27FC236}">
                <a16:creationId xmlns:a16="http://schemas.microsoft.com/office/drawing/2014/main" id="{A1E454FF-82EC-CAB3-747A-0EEFEE6AF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" r="-1" b="18382"/>
          <a:stretch>
            <a:fillRect/>
          </a:stretch>
        </p:blipFill>
        <p:spPr>
          <a:xfrm>
            <a:off x="1754330" y="10"/>
            <a:ext cx="6760897" cy="392003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06692FB-8FCB-4B46-A077-B6132E789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094" y="160868"/>
            <a:ext cx="3355039" cy="2941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FC960A-022A-4742-832C-FCE8ABEAB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4069977"/>
            <a:ext cx="1432595" cy="2019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no interior, pequeno, cozinha, geladeira&#10;&#10;O conteúdo gerado por IA pode estar incorreto.">
            <a:extLst>
              <a:ext uri="{FF2B5EF4-FFF2-40B4-BE49-F238E27FC236}">
                <a16:creationId xmlns:a16="http://schemas.microsoft.com/office/drawing/2014/main" id="{A493BB2F-8AC3-E898-B154-30F976EAA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7" r="-4" b="3019"/>
          <a:stretch>
            <a:fillRect/>
          </a:stretch>
        </p:blipFill>
        <p:spPr>
          <a:xfrm>
            <a:off x="1754330" y="4069977"/>
            <a:ext cx="3535331" cy="20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62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ídeo do WhatsApp de 2025-05-21 à(s) 10.13.25_b9c79ca6">
            <a:hlinkClick r:id="" action="ppaction://media"/>
            <a:extLst>
              <a:ext uri="{FF2B5EF4-FFF2-40B4-BE49-F238E27FC236}">
                <a16:creationId xmlns:a16="http://schemas.microsoft.com/office/drawing/2014/main" id="{6C70F575-4E43-3B23-5DC9-FE3E64786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4363" y="457200"/>
            <a:ext cx="334327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Cozinha com armários de madeira&#10;&#10;O conteúdo gerado por IA pode estar incorreto.">
            <a:extLst>
              <a:ext uri="{FF2B5EF4-FFF2-40B4-BE49-F238E27FC236}">
                <a16:creationId xmlns:a16="http://schemas.microsoft.com/office/drawing/2014/main" id="{C26F05B1-9E73-F5B6-9252-192344174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65" y="643467"/>
            <a:ext cx="3133724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ia de cozinha&#10;&#10;O conteúdo gerado por IA pode estar incorreto.">
            <a:extLst>
              <a:ext uri="{FF2B5EF4-FFF2-40B4-BE49-F238E27FC236}">
                <a16:creationId xmlns:a16="http://schemas.microsoft.com/office/drawing/2014/main" id="{8209D387-0B41-13D4-C3A5-66948D5B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22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62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Geladeira com a porta aberta&#10;&#10;O conteúdo gerado por IA pode estar incorreto.">
            <a:extLst>
              <a:ext uri="{FF2B5EF4-FFF2-40B4-BE49-F238E27FC236}">
                <a16:creationId xmlns:a16="http://schemas.microsoft.com/office/drawing/2014/main" id="{F8D6E0D7-F7BE-E55C-A152-CAC2878CA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77" y="643467"/>
            <a:ext cx="4178299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no interior, cozinha, edifício, quarto&#10;&#10;O conteúdo gerado por IA pode estar incorreto.">
            <a:extLst>
              <a:ext uri="{FF2B5EF4-FFF2-40B4-BE49-F238E27FC236}">
                <a16:creationId xmlns:a16="http://schemas.microsoft.com/office/drawing/2014/main" id="{09A38732-177B-B50E-80C4-CC4106148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22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52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Cozinha com armários de madeira&#10;&#10;O conteúdo gerado por IA pode estar incorreto.">
            <a:extLst>
              <a:ext uri="{FF2B5EF4-FFF2-40B4-BE49-F238E27FC236}">
                <a16:creationId xmlns:a16="http://schemas.microsoft.com/office/drawing/2014/main" id="{8C9DAAF2-74E3-7108-98C5-726E35B2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547"/>
          <a:stretch>
            <a:fillRect/>
          </a:stretch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Pia de cozinha&#10;&#10;O conteúdo gerado por IA pode estar incorreto.">
            <a:extLst>
              <a:ext uri="{FF2B5EF4-FFF2-40B4-BE49-F238E27FC236}">
                <a16:creationId xmlns:a16="http://schemas.microsoft.com/office/drawing/2014/main" id="{6B9F66A8-D125-AE22-75E6-7673F19DC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15402" b="-1"/>
          <a:stretch>
            <a:fillRect/>
          </a:stretch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03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68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Geladeira com a porta aberta&#10;&#10;O conteúdo gerado por IA pode estar incorreto.">
            <a:extLst>
              <a:ext uri="{FF2B5EF4-FFF2-40B4-BE49-F238E27FC236}">
                <a16:creationId xmlns:a16="http://schemas.microsoft.com/office/drawing/2014/main" id="{DA09B84D-0E02-EFC4-8346-E28949B92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777" y="643467"/>
            <a:ext cx="4178299" cy="557106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 descr="Uma imagem contendo no interior, pequeno, cozinha, geladeira&#10;&#10;O conteúdo gerado por IA pode estar incorreto.">
            <a:extLst>
              <a:ext uri="{FF2B5EF4-FFF2-40B4-BE49-F238E27FC236}">
                <a16:creationId xmlns:a16="http://schemas.microsoft.com/office/drawing/2014/main" id="{4A2B24B9-3FFF-6A18-9AF2-2F14FDC64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22" y="643467"/>
            <a:ext cx="41782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9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ia de cozinha&#10;&#10;O conteúdo gerado por IA pode estar incorreto.">
            <a:extLst>
              <a:ext uri="{FF2B5EF4-FFF2-40B4-BE49-F238E27FC236}">
                <a16:creationId xmlns:a16="http://schemas.microsoft.com/office/drawing/2014/main" id="{9849EE9C-BE94-55A6-B711-26900DA05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-3" b="312"/>
          <a:stretch>
            <a:fillRect/>
          </a:stretch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7" name="Imagem 6" descr="Armário de cozinha&#10;&#10;O conteúdo gerado por IA pode estar incorreto.">
            <a:extLst>
              <a:ext uri="{FF2B5EF4-FFF2-40B4-BE49-F238E27FC236}">
                <a16:creationId xmlns:a16="http://schemas.microsoft.com/office/drawing/2014/main" id="{963F9218-12CF-C01F-720D-BE1272537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8657"/>
          <a:stretch>
            <a:fillRect/>
          </a:stretch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3" name="Imagem 2" descr="Pia de cozinha&#10;&#10;O conteúdo gerado por IA pode estar incorreto.">
            <a:extLst>
              <a:ext uri="{FF2B5EF4-FFF2-40B4-BE49-F238E27FC236}">
                <a16:creationId xmlns:a16="http://schemas.microsoft.com/office/drawing/2014/main" id="{6C365C68-7739-77B1-7FBB-02A63F769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03" b="-1"/>
          <a:stretch>
            <a:fillRect/>
          </a:stretch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pic>
        <p:nvPicPr>
          <p:cNvPr id="9" name="Imagem 8" descr="Janela de cozinha&#10;&#10;O conteúdo gerado por IA pode estar incorreto.">
            <a:extLst>
              <a:ext uri="{FF2B5EF4-FFF2-40B4-BE49-F238E27FC236}">
                <a16:creationId xmlns:a16="http://schemas.microsoft.com/office/drawing/2014/main" id="{9FECB4D1-B520-291F-0480-E66C9CCDB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8"/>
          <a:stretch>
            <a:fillRect/>
          </a:stretch>
        </p:blipFill>
        <p:spPr>
          <a:xfrm>
            <a:off x="1" y="4065775"/>
            <a:ext cx="5001186" cy="27922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5414FA1-2D4C-41DB-83DE-4F3E38C10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44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ídeo do WhatsApp de 2025-05-21 à(s) 10.19.54_11e13dcb">
            <a:hlinkClick r:id="" action="ppaction://media"/>
            <a:extLst>
              <a:ext uri="{FF2B5EF4-FFF2-40B4-BE49-F238E27FC236}">
                <a16:creationId xmlns:a16="http://schemas.microsoft.com/office/drawing/2014/main" id="{61B4E0A1-0914-06B5-242F-02237AAC8A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933" y="457200"/>
            <a:ext cx="33581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2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ídeo do WhatsApp de 2025-05-21 à(s) 10.19.55_abb64ba1">
            <a:hlinkClick r:id="" action="ppaction://media"/>
            <a:extLst>
              <a:ext uri="{FF2B5EF4-FFF2-40B4-BE49-F238E27FC236}">
                <a16:creationId xmlns:a16="http://schemas.microsoft.com/office/drawing/2014/main" id="{AA7E540E-78D3-D1E4-F57A-645010FD56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933" y="457200"/>
            <a:ext cx="33581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6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ídeo do WhatsApp de 2025-05-21 à(s) 10.19.55_9575cf36">
            <a:hlinkClick r:id="" action="ppaction://media"/>
            <a:extLst>
              <a:ext uri="{FF2B5EF4-FFF2-40B4-BE49-F238E27FC236}">
                <a16:creationId xmlns:a16="http://schemas.microsoft.com/office/drawing/2014/main" id="{728EC9EA-5BA9-83D5-E089-34E365B5A3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933" y="457200"/>
            <a:ext cx="33581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ídeo do WhatsApp de 2025-05-21 à(s) 10.19.55_c37c1b53">
            <a:hlinkClick r:id="" action="ppaction://media"/>
            <a:extLst>
              <a:ext uri="{FF2B5EF4-FFF2-40B4-BE49-F238E27FC236}">
                <a16:creationId xmlns:a16="http://schemas.microsoft.com/office/drawing/2014/main" id="{CA6F6699-DD68-CC2D-502E-2D30F95E2D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933" y="457200"/>
            <a:ext cx="33581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2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ídeo do WhatsApp de 2025-05-21 à(s) 10.19.55_491112ae">
            <a:hlinkClick r:id="" action="ppaction://media"/>
            <a:extLst>
              <a:ext uri="{FF2B5EF4-FFF2-40B4-BE49-F238E27FC236}">
                <a16:creationId xmlns:a16="http://schemas.microsoft.com/office/drawing/2014/main" id="{F4382D7F-792A-2AF3-F535-10524BE16F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933" y="457200"/>
            <a:ext cx="33581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ídeo do WhatsApp de 2025-05-21 à(s) 10.19.56_2cfc5ef9">
            <a:hlinkClick r:id="" action="ppaction://media"/>
            <a:extLst>
              <a:ext uri="{FF2B5EF4-FFF2-40B4-BE49-F238E27FC236}">
                <a16:creationId xmlns:a16="http://schemas.microsoft.com/office/drawing/2014/main" id="{270E32FE-EF59-54BA-796F-D636726FE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933" y="457200"/>
            <a:ext cx="33581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ídeo do WhatsApp de 2025-05-21 à(s) 10.19.56_65164010">
            <a:hlinkClick r:id="" action="ppaction://media"/>
            <a:extLst>
              <a:ext uri="{FF2B5EF4-FFF2-40B4-BE49-F238E27FC236}">
                <a16:creationId xmlns:a16="http://schemas.microsoft.com/office/drawing/2014/main" id="{C8CA01C2-E2FC-ACDC-31FE-60F2F2F2F2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933" y="457200"/>
            <a:ext cx="33581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5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ídeo do WhatsApp de 2025-05-21 à(s) 10.19.56_72ce2a0d">
            <a:hlinkClick r:id="" action="ppaction://media"/>
            <a:extLst>
              <a:ext uri="{FF2B5EF4-FFF2-40B4-BE49-F238E27FC236}">
                <a16:creationId xmlns:a16="http://schemas.microsoft.com/office/drawing/2014/main" id="{5E17B1D1-3746-60FE-7B96-228C225B80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933" y="457200"/>
            <a:ext cx="33581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m 6" descr="Vista de dentro de um armário&#10;&#10;O conteúdo gerado por IA pode estar incorreto.">
            <a:extLst>
              <a:ext uri="{FF2B5EF4-FFF2-40B4-BE49-F238E27FC236}">
                <a16:creationId xmlns:a16="http://schemas.microsoft.com/office/drawing/2014/main" id="{98E52115-51EA-B9C5-2172-45E7DC977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02" b="-3"/>
          <a:stretch>
            <a:fillRect/>
          </a:stretch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3" name="Imagem 2" descr="Uma imagem contendo no interior, pequeno, edifício, pia&#10;&#10;O conteúdo gerado por IA pode estar incorreto.">
            <a:extLst>
              <a:ext uri="{FF2B5EF4-FFF2-40B4-BE49-F238E27FC236}">
                <a16:creationId xmlns:a16="http://schemas.microsoft.com/office/drawing/2014/main" id="{31657D0A-090D-4DD0-C80F-A80C33EA3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" r="19473" b="-3"/>
          <a:stretch>
            <a:fillRect/>
          </a:stretch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5" name="Imagem 4" descr="Uma imagem contendo no interior, armário, pequeno, quarto&#10;&#10;O conteúdo gerado por IA pode estar incorreto.">
            <a:extLst>
              <a:ext uri="{FF2B5EF4-FFF2-40B4-BE49-F238E27FC236}">
                <a16:creationId xmlns:a16="http://schemas.microsoft.com/office/drawing/2014/main" id="{3272CAD7-D323-151A-066E-6E121103A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84" b="-3"/>
          <a:stretch>
            <a:fillRect/>
          </a:stretch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61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Pia e vaso sanitário&#10;&#10;O conteúdo gerado por IA pode estar incorreto.">
            <a:extLst>
              <a:ext uri="{FF2B5EF4-FFF2-40B4-BE49-F238E27FC236}">
                <a16:creationId xmlns:a16="http://schemas.microsoft.com/office/drawing/2014/main" id="{2D1F56E7-E990-77D7-9A80-AA28570D3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02" b="-3"/>
          <a:stretch>
            <a:fillRect/>
          </a:stretch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7" name="Imagem 6" descr="Uma imagem contendo no interior, pequeno, pia, janela&#10;&#10;O conteúdo gerado por IA pode estar incorreto.">
            <a:extLst>
              <a:ext uri="{FF2B5EF4-FFF2-40B4-BE49-F238E27FC236}">
                <a16:creationId xmlns:a16="http://schemas.microsoft.com/office/drawing/2014/main" id="{3EBAFA3A-7E40-90C5-0171-7EB48D8DB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93" b="-3"/>
          <a:stretch>
            <a:fillRect/>
          </a:stretch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5" name="Imagem 4" descr="Pia de banheiro branca&#10;&#10;O conteúdo gerado por IA pode estar incorreto.">
            <a:extLst>
              <a:ext uri="{FF2B5EF4-FFF2-40B4-BE49-F238E27FC236}">
                <a16:creationId xmlns:a16="http://schemas.microsoft.com/office/drawing/2014/main" id="{CB740ECF-EB1D-F98B-9302-57305DD06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5" r="10369" b="-3"/>
          <a:stretch>
            <a:fillRect/>
          </a:stretch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83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F1EC02-1F73-DBFB-5F74-BABEDCDF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1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Porta de vidro&#10;&#10;O conteúdo gerado por IA pode estar incorreto.">
            <a:extLst>
              <a:ext uri="{FF2B5EF4-FFF2-40B4-BE49-F238E27FC236}">
                <a16:creationId xmlns:a16="http://schemas.microsoft.com/office/drawing/2014/main" id="{DEE2616B-D190-2792-8036-0C597877D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2" r="11179" b="-3"/>
          <a:stretch>
            <a:fillRect/>
          </a:stretch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7" name="Imagem 6" descr="Porta pia e espelho&#10;&#10;O conteúdo gerado por IA pode estar incorreto.">
            <a:extLst>
              <a:ext uri="{FF2B5EF4-FFF2-40B4-BE49-F238E27FC236}">
                <a16:creationId xmlns:a16="http://schemas.microsoft.com/office/drawing/2014/main" id="{F8F49DF3-1F03-A3B7-7C88-3352E28BE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r="16278" b="-3"/>
          <a:stretch>
            <a:fillRect/>
          </a:stretch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3" name="Imagem 2" descr="Uma imagem contendo no interior, pequeno, quarto, vazio&#10;&#10;O conteúdo gerado por IA pode estar incorreto.">
            <a:extLst>
              <a:ext uri="{FF2B5EF4-FFF2-40B4-BE49-F238E27FC236}">
                <a16:creationId xmlns:a16="http://schemas.microsoft.com/office/drawing/2014/main" id="{963CCC26-4447-705F-7BA2-3004A1FD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r="27159" b="-1"/>
          <a:stretch>
            <a:fillRect/>
          </a:stretch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19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Geladeira com a porta aberta&#10;&#10;O conteúdo gerado por IA pode estar incorreto.">
            <a:extLst>
              <a:ext uri="{FF2B5EF4-FFF2-40B4-BE49-F238E27FC236}">
                <a16:creationId xmlns:a16="http://schemas.microsoft.com/office/drawing/2014/main" id="{0C4B64FE-1FD1-BE4F-9D00-0BF7C126F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1" r="1" b="11962"/>
          <a:stretch>
            <a:fillRect/>
          </a:stretch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Imagem 2" descr="Forno de cozinha&#10;&#10;O conteúdo gerado por IA pode estar incorreto.">
            <a:extLst>
              <a:ext uri="{FF2B5EF4-FFF2-40B4-BE49-F238E27FC236}">
                <a16:creationId xmlns:a16="http://schemas.microsoft.com/office/drawing/2014/main" id="{BDB8E8A9-2B7D-3157-2FF1-80D47FB91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" r="2" b="20232"/>
          <a:stretch>
            <a:fillRect/>
          </a:stretch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3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8F4B89-7552-1617-0517-50C1B5A9A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ozinha com armários brancos&#10;&#10;O conteúdo gerado por IA pode estar incorreto.">
            <a:extLst>
              <a:ext uri="{FF2B5EF4-FFF2-40B4-BE49-F238E27FC236}">
                <a16:creationId xmlns:a16="http://schemas.microsoft.com/office/drawing/2014/main" id="{4264808B-AB34-AF91-D8CD-828C5F6B0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212"/>
          <a:stretch>
            <a:fillRect/>
          </a:stretch>
        </p:blipFill>
        <p:spPr>
          <a:xfrm>
            <a:off x="6887044" y="-1"/>
            <a:ext cx="4661488" cy="3104208"/>
          </a:xfrm>
          <a:prstGeom prst="rect">
            <a:avLst/>
          </a:prstGeom>
        </p:spPr>
      </p:pic>
      <p:pic>
        <p:nvPicPr>
          <p:cNvPr id="13" name="Imagem 12" descr="Geladeira na cozinha&#10;&#10;O conteúdo gerado por IA pode estar incorreto.">
            <a:extLst>
              <a:ext uri="{FF2B5EF4-FFF2-40B4-BE49-F238E27FC236}">
                <a16:creationId xmlns:a16="http://schemas.microsoft.com/office/drawing/2014/main" id="{A5AE0330-D1A5-84B1-92ED-199D7D83A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2" r="-1" b="17708"/>
          <a:stretch>
            <a:fillRect/>
          </a:stretch>
        </p:blipFill>
        <p:spPr>
          <a:xfrm>
            <a:off x="5419264" y="3265081"/>
            <a:ext cx="6129269" cy="3592925"/>
          </a:xfrm>
          <a:prstGeom prst="rect">
            <a:avLst/>
          </a:prstGeom>
        </p:spPr>
      </p:pic>
      <p:pic>
        <p:nvPicPr>
          <p:cNvPr id="7" name="Imagem 6" descr="Cozinha com armários brancos e bancada preta&#10;&#10;O conteúdo gerado por IA pode estar incorreto.">
            <a:extLst>
              <a:ext uri="{FF2B5EF4-FFF2-40B4-BE49-F238E27FC236}">
                <a16:creationId xmlns:a16="http://schemas.microsoft.com/office/drawing/2014/main" id="{40E033AE-60BF-84C2-5106-EC2F00F43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074"/>
          <a:stretch>
            <a:fillRect/>
          </a:stretch>
        </p:blipFill>
        <p:spPr>
          <a:xfrm>
            <a:off x="643467" y="-6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5" name="Imagem 4" descr="Uma imagem contendo no interior, chão, armário, cozinha&#10;&#10;O conteúdo gerado por IA pode estar incorreto.">
            <a:extLst>
              <a:ext uri="{FF2B5EF4-FFF2-40B4-BE49-F238E27FC236}">
                <a16:creationId xmlns:a16="http://schemas.microsoft.com/office/drawing/2014/main" id="{DDD8B475-E357-3867-F1CC-30EA03B46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" r="1" b="35873"/>
          <a:stretch>
            <a:fillRect/>
          </a:stretch>
        </p:blipFill>
        <p:spPr>
          <a:xfrm>
            <a:off x="643468" y="4080064"/>
            <a:ext cx="4614333" cy="21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ídeo do WhatsApp de 2025-05-21 à(s) 10.11.09_fe557bb2">
            <a:hlinkClick r:id="" action="ppaction://media"/>
            <a:extLst>
              <a:ext uri="{FF2B5EF4-FFF2-40B4-BE49-F238E27FC236}">
                <a16:creationId xmlns:a16="http://schemas.microsoft.com/office/drawing/2014/main" id="{70635F3C-FE2F-1CCE-4A6B-AEE694CE5C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933" y="457200"/>
            <a:ext cx="33581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3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o interior, teto, armário, cozinha&#10;&#10;O conteúdo gerado por IA pode estar incorreto.">
            <a:extLst>
              <a:ext uri="{FF2B5EF4-FFF2-40B4-BE49-F238E27FC236}">
                <a16:creationId xmlns:a16="http://schemas.microsoft.com/office/drawing/2014/main" id="{B7C4144E-248B-0554-A4A2-5F2092BA8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3" r="2" b="4869"/>
          <a:stretch>
            <a:fillRect/>
          </a:stretch>
        </p:blipFill>
        <p:spPr>
          <a:xfrm>
            <a:off x="6887045" y="10"/>
            <a:ext cx="4661488" cy="3104198"/>
          </a:xfrm>
          <a:prstGeom prst="rect">
            <a:avLst/>
          </a:prstGeom>
        </p:spPr>
      </p:pic>
      <p:pic>
        <p:nvPicPr>
          <p:cNvPr id="7" name="Imagem 6" descr="Uma imagem contendo no interior, cozinha, pequeno, pia&#10;&#10;O conteúdo gerado por IA pode estar incorreto.">
            <a:extLst>
              <a:ext uri="{FF2B5EF4-FFF2-40B4-BE49-F238E27FC236}">
                <a16:creationId xmlns:a16="http://schemas.microsoft.com/office/drawing/2014/main" id="{CEC10386-C284-42AC-D2D1-CFBF1677B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r="-1" b="18656"/>
          <a:stretch>
            <a:fillRect/>
          </a:stretch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3" name="Imagem 2" descr="Cozinha com armários brancos&#10;&#10;O conteúdo gerado por IA pode estar incorreto.">
            <a:extLst>
              <a:ext uri="{FF2B5EF4-FFF2-40B4-BE49-F238E27FC236}">
                <a16:creationId xmlns:a16="http://schemas.microsoft.com/office/drawing/2014/main" id="{194135D6-982C-8179-01E8-FB376B34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4" r="1" b="2689"/>
          <a:stretch>
            <a:fillRect/>
          </a:stretch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ozinha com armários de madeira&#10;&#10;O conteúdo gerado por IA pode estar incorreto.">
            <a:extLst>
              <a:ext uri="{FF2B5EF4-FFF2-40B4-BE49-F238E27FC236}">
                <a16:creationId xmlns:a16="http://schemas.microsoft.com/office/drawing/2014/main" id="{92EA50CB-4F86-4777-3F32-7E9CB05C7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0" r="-1" b="2430"/>
          <a:stretch>
            <a:fillRect/>
          </a:stretch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5" name="Imagem 4" descr="Sala com piso de madeira&#10;&#10;O conteúdo gerado por IA pode estar incorreto.">
            <a:extLst>
              <a:ext uri="{FF2B5EF4-FFF2-40B4-BE49-F238E27FC236}">
                <a16:creationId xmlns:a16="http://schemas.microsoft.com/office/drawing/2014/main" id="{1E5670D6-77E6-A5F9-746B-348499AC5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" r="1" b="12179"/>
          <a:stretch>
            <a:fillRect/>
          </a:stretch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55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ia de cozinha&#10;&#10;O conteúdo gerado por IA pode estar incorreto.">
            <a:extLst>
              <a:ext uri="{FF2B5EF4-FFF2-40B4-BE49-F238E27FC236}">
                <a16:creationId xmlns:a16="http://schemas.microsoft.com/office/drawing/2014/main" id="{91AA6304-0FA8-A8C8-31A5-7AA98B820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0" r="2" b="2"/>
          <a:stretch>
            <a:fillRect/>
          </a:stretch>
        </p:blipFill>
        <p:spPr>
          <a:xfrm>
            <a:off x="6887044" y="-1"/>
            <a:ext cx="4661488" cy="3104208"/>
          </a:xfrm>
          <a:prstGeom prst="rect">
            <a:avLst/>
          </a:prstGeom>
        </p:spPr>
      </p:pic>
      <p:pic>
        <p:nvPicPr>
          <p:cNvPr id="3" name="Imagem 2" descr="Uma imagem contendo no interior, edifício, armário, piso&#10;&#10;O conteúdo gerado por IA pode estar incorreto.">
            <a:extLst>
              <a:ext uri="{FF2B5EF4-FFF2-40B4-BE49-F238E27FC236}">
                <a16:creationId xmlns:a16="http://schemas.microsoft.com/office/drawing/2014/main" id="{F6DF9751-1AAA-FDBE-5C17-82D3C45D5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840"/>
          <a:stretch>
            <a:fillRect/>
          </a:stretch>
        </p:blipFill>
        <p:spPr>
          <a:xfrm>
            <a:off x="5419264" y="3265081"/>
            <a:ext cx="6129269" cy="3592925"/>
          </a:xfrm>
          <a:prstGeom prst="rect">
            <a:avLst/>
          </a:prstGeom>
        </p:spPr>
      </p:pic>
      <p:pic>
        <p:nvPicPr>
          <p:cNvPr id="5" name="Imagem 4" descr="Cozinha com armários brancos&#10;&#10;O conteúdo gerado por IA pode estar incorreto.">
            <a:extLst>
              <a:ext uri="{FF2B5EF4-FFF2-40B4-BE49-F238E27FC236}">
                <a16:creationId xmlns:a16="http://schemas.microsoft.com/office/drawing/2014/main" id="{E6822AA6-0A92-F2DA-D298-36D59A323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9" r="1" b="2964"/>
          <a:stretch>
            <a:fillRect/>
          </a:stretch>
        </p:blipFill>
        <p:spPr>
          <a:xfrm>
            <a:off x="643467" y="-6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7" name="Imagem 6" descr="Uma imagem contendo no interior, edifício, piso, mesa&#10;&#10;O conteúdo gerado por IA pode estar incorreto.">
            <a:extLst>
              <a:ext uri="{FF2B5EF4-FFF2-40B4-BE49-F238E27FC236}">
                <a16:creationId xmlns:a16="http://schemas.microsoft.com/office/drawing/2014/main" id="{554FDFE2-34B4-3AF8-A046-C015F8212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r="1" b="11031"/>
          <a:stretch>
            <a:fillRect/>
          </a:stretch>
        </p:blipFill>
        <p:spPr>
          <a:xfrm>
            <a:off x="643468" y="4080064"/>
            <a:ext cx="4614333" cy="21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36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4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ia de cozinha&#10;&#10;O conteúdo gerado por IA pode estar incorreto.">
            <a:extLst>
              <a:ext uri="{FF2B5EF4-FFF2-40B4-BE49-F238E27FC236}">
                <a16:creationId xmlns:a16="http://schemas.microsoft.com/office/drawing/2014/main" id="{5DC05934-FC0D-F858-5622-750602685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8" r="-1" b="10472"/>
          <a:stretch>
            <a:fillRect/>
          </a:stretch>
        </p:blipFill>
        <p:spPr>
          <a:xfrm>
            <a:off x="622549" y="966203"/>
            <a:ext cx="3122143" cy="183018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Cozinha com armários brancos&#10;&#10;O conteúdo gerado por IA pode estar incorreto.">
            <a:extLst>
              <a:ext uri="{FF2B5EF4-FFF2-40B4-BE49-F238E27FC236}">
                <a16:creationId xmlns:a16="http://schemas.microsoft.com/office/drawing/2014/main" id="{89C44592-9700-897B-82CA-C9ABBE75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2" r="1" b="1"/>
          <a:stretch>
            <a:fillRect/>
          </a:stretch>
        </p:blipFill>
        <p:spPr>
          <a:xfrm>
            <a:off x="622549" y="3983505"/>
            <a:ext cx="3104943" cy="20010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Cozinha com geladeira e armários&#10;&#10;O conteúdo gerado por IA pode estar incorreto.">
            <a:extLst>
              <a:ext uri="{FF2B5EF4-FFF2-40B4-BE49-F238E27FC236}">
                <a16:creationId xmlns:a16="http://schemas.microsoft.com/office/drawing/2014/main" id="{F4D245BC-1DAD-6C0C-72E4-3DCBDE63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676" y="1267428"/>
            <a:ext cx="3252903" cy="433720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Porta de vidro&#10;&#10;O conteúdo gerado por IA pode estar incorreto.">
            <a:extLst>
              <a:ext uri="{FF2B5EF4-FFF2-40B4-BE49-F238E27FC236}">
                <a16:creationId xmlns:a16="http://schemas.microsoft.com/office/drawing/2014/main" id="{3EAD7F54-6FED-1A61-EF75-F14268EDA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 r="2" b="7134"/>
          <a:stretch>
            <a:fillRect/>
          </a:stretch>
        </p:blipFill>
        <p:spPr>
          <a:xfrm>
            <a:off x="8313518" y="2352950"/>
            <a:ext cx="3252903" cy="216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969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30</Slides>
  <Notes>0</Notes>
  <HiddenSlides>0</HiddenSlides>
  <MMClips>10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landivar</dc:creator>
  <cp:lastModifiedBy>lucas landivar</cp:lastModifiedBy>
  <cp:revision>1</cp:revision>
  <dcterms:created xsi:type="dcterms:W3CDTF">2025-05-28T17:46:13Z</dcterms:created>
  <dcterms:modified xsi:type="dcterms:W3CDTF">2025-05-28T18:15:30Z</dcterms:modified>
</cp:coreProperties>
</file>